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37" autoAdjust="0"/>
    <p:restoredTop sz="94660"/>
  </p:normalViewPr>
  <p:slideViewPr>
    <p:cSldViewPr snapToGrid="0">
      <p:cViewPr>
        <p:scale>
          <a:sx n="200" d="100"/>
          <a:sy n="200" d="100"/>
        </p:scale>
        <p:origin x="46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7C157BE-7A7B-4A8A-ABF9-8DFAB3BB51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46572" y="148104"/>
            <a:ext cx="3168680" cy="227318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B829E6F-2224-4CC1-975E-06D87C483D94}"/>
              </a:ext>
            </a:extLst>
          </p:cNvPr>
          <p:cNvSpPr/>
          <p:nvPr userDrawn="1"/>
        </p:nvSpPr>
        <p:spPr>
          <a:xfrm rot="10800000">
            <a:off x="0" y="6326249"/>
            <a:ext cx="12192000" cy="531750"/>
          </a:xfrm>
          <a:prstGeom prst="rect">
            <a:avLst/>
          </a:prstGeom>
          <a:gradFill>
            <a:gsLst>
              <a:gs pos="0">
                <a:schemeClr val="accent3">
                  <a:alpha val="72000"/>
                </a:schemeClr>
              </a:gs>
              <a:gs pos="47000">
                <a:srgbClr val="428F57">
                  <a:alpha val="26000"/>
                </a:srgbClr>
              </a:gs>
              <a:gs pos="100000">
                <a:schemeClr val="accent3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7CB911-C719-4664-A1A2-6B920E9FF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570395"/>
            <a:ext cx="10577052" cy="1179512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Slide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2F327F-15C7-4653-9869-A111D2FBDF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858564"/>
            <a:ext cx="10577052" cy="1179513"/>
          </a:xfrm>
        </p:spPr>
        <p:txBody>
          <a:bodyPr wrap="none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Presenting Author</a:t>
            </a:r>
          </a:p>
          <a:p>
            <a:pPr lvl="0"/>
            <a:r>
              <a:rPr lang="en-US" dirty="0"/>
              <a:t>Co-author</a:t>
            </a:r>
          </a:p>
          <a:p>
            <a:pPr lvl="0"/>
            <a:r>
              <a:rPr lang="en-US" dirty="0"/>
              <a:t>Institution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B130626-0D82-4DCD-8E39-F740C9E4DC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87352" y="6161322"/>
            <a:ext cx="2192839" cy="43080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AA2EAE1-56AD-49E1-9B03-5713A52F382C}"/>
              </a:ext>
            </a:extLst>
          </p:cNvPr>
          <p:cNvSpPr/>
          <p:nvPr userDrawn="1"/>
        </p:nvSpPr>
        <p:spPr>
          <a:xfrm>
            <a:off x="0" y="1"/>
            <a:ext cx="12192000" cy="789511"/>
          </a:xfrm>
          <a:prstGeom prst="rect">
            <a:avLst/>
          </a:prstGeom>
          <a:gradFill>
            <a:gsLst>
              <a:gs pos="51000">
                <a:srgbClr val="963D97">
                  <a:alpha val="33000"/>
                </a:srgbClr>
              </a:gs>
              <a:gs pos="0">
                <a:schemeClr val="accent2">
                  <a:alpha val="83000"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D3023C-66C6-4372-B816-293705D71EB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96" y="23485"/>
            <a:ext cx="2951545" cy="245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63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E2FAD-DFD7-47DD-B990-DD0F59FB0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F50EA0-57F7-4EA3-B6A2-0DC81EF19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644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BA1C-6D18-4687-8FA9-771082D78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A009A-863F-41C0-BD7C-16E15F398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31E47-9342-4CE1-ADE3-8EECB6DE3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6115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7BC4-BF3D-4A6F-89F9-034579095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260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421002A-AE0C-4D39-842B-4C7931EF66C0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7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4850ED-17B0-482C-A5AE-5A14BD31FD2A}"/>
              </a:ext>
            </a:extLst>
          </p:cNvPr>
          <p:cNvSpPr/>
          <p:nvPr userDrawn="1"/>
        </p:nvSpPr>
        <p:spPr>
          <a:xfrm>
            <a:off x="0" y="-1"/>
            <a:ext cx="12192000" cy="12811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88D52-40B2-4FD8-BFF7-FF4608302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263525"/>
            <a:ext cx="6261100" cy="79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37329-E764-4AC7-A44B-B43D3FE13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299" y="1619471"/>
            <a:ext cx="115738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ADFA31-5BF4-DA49-87B5-9158AB581B2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0848" y="95250"/>
            <a:ext cx="1402836" cy="116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38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60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1CB1402-F707-4E55-AB15-BAD497E6E7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64692C-E621-400B-82A2-DDBA543CB4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8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A989F-8815-E24E-AFE7-19D86103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263525"/>
            <a:ext cx="6261100" cy="7905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29951-D287-BA45-BDF1-739B7DC5E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3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2CAB8-C298-EA46-B708-8DC65B072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37840-7A9F-464E-B9C1-B1D4A7C10F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273CA-717F-774B-955D-D0D7B7A561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7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4C9E0-39E6-9340-9B03-BBB894CF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4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2804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1548"/>
      </a:accent1>
      <a:accent2>
        <a:srgbClr val="963D97"/>
      </a:accent2>
      <a:accent3>
        <a:srgbClr val="428F57"/>
      </a:accent3>
      <a:accent4>
        <a:srgbClr val="EAEBCA"/>
      </a:accent4>
      <a:accent5>
        <a:srgbClr val="E9E749"/>
      </a:accent5>
      <a:accent6>
        <a:srgbClr val="65CADE"/>
      </a:accent6>
      <a:hlink>
        <a:srgbClr val="0563C1"/>
      </a:hlink>
      <a:folHlink>
        <a:srgbClr val="954F72"/>
      </a:folHlink>
    </a:clrScheme>
    <a:fontScheme name="NC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34D1BD5-687D-4D7C-A961-7760CAA2F6AA}" vid="{58361516-39A8-445E-B2BE-ECCBC040D7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Agreste</dc:creator>
  <cp:lastModifiedBy>Anthony Agreste</cp:lastModifiedBy>
  <cp:revision>5</cp:revision>
  <dcterms:created xsi:type="dcterms:W3CDTF">2020-03-03T04:29:12Z</dcterms:created>
  <dcterms:modified xsi:type="dcterms:W3CDTF">2020-08-18T18:41:41Z</dcterms:modified>
</cp:coreProperties>
</file>